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60" r:id="rId2"/>
    <p:sldId id="288" r:id="rId3"/>
    <p:sldId id="263" r:id="rId4"/>
    <p:sldId id="294" r:id="rId5"/>
    <p:sldId id="264" r:id="rId6"/>
    <p:sldId id="286" r:id="rId7"/>
    <p:sldId id="295" r:id="rId8"/>
    <p:sldId id="296" r:id="rId9"/>
    <p:sldId id="298" r:id="rId10"/>
    <p:sldId id="299" r:id="rId11"/>
    <p:sldId id="301" r:id="rId12"/>
    <p:sldId id="300" r:id="rId13"/>
    <p:sldId id="282" r:id="rId14"/>
    <p:sldId id="290" r:id="rId15"/>
    <p:sldId id="276" r:id="rId16"/>
    <p:sldId id="304" r:id="rId17"/>
  </p:sldIdLst>
  <p:sldSz cx="12192000" cy="6858000"/>
  <p:notesSz cx="6858000" cy="9144000"/>
  <p:embeddedFontLst>
    <p:embeddedFont>
      <p:font typeface="APLPapaTroll" panose="02000603000000000000" pitchFamily="2" charset="0"/>
      <p:regular r:id="rId18"/>
    </p:embeddedFont>
    <p:embeddedFont>
      <p:font typeface="BFC Pumpkin Porch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111" d="100"/>
          <a:sy n="111" d="100"/>
        </p:scale>
        <p:origin x="82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78702-B468-80AE-7809-831FAA6A2D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3EFA69-62F7-60DC-5F2B-151387679D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41C26-DE41-6D6F-5765-29C5F6AC5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75D66-B680-4D12-F49F-F5B082C89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782AC-FD37-8341-4FA9-732886FCD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25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6344A-C987-84E3-6529-2D7E65EED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54DE6C-768E-2058-4AC7-41E5B8491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56DA9-A707-54BC-217D-9B9157829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088DE-8AF4-C28C-94B9-C0400C699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5289C-68A3-EAFA-BF4A-EE1C0D4FE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3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B3D8F5-439B-1CD7-66B1-7B83DBCDA2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2EBD39-B552-F83C-16C2-529BFDA485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3ED5EC-F3AE-9958-0BC2-9834F61C1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E4527-1EF7-E65B-AC43-F8C8619CE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F00F3-8947-5AB8-DD7A-599DA100E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53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925C4-75F9-ADF4-C6B8-7F089BE5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8A7B4-29A6-7E29-B797-9D2841EDDF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FD9FC-DFE9-FFC8-C25F-4F1459AE7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C66B7-FE59-DF9E-0672-1FAC6F01C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CE1F6-4C16-831A-89B5-1ACE72E5E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74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25276-B1E5-A152-8BCB-8CFE2FBD0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97AAC-0E41-F9CA-4DAA-9C2CDD27F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125F8-A730-057B-5A5D-34179FED2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219A8-FB3A-300B-980E-20BD65A90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593A0-13A7-AB33-3730-970397CEF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627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CC84-8530-1A29-076F-67730B237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41974-BDD7-295E-6F48-60F99238AF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3C36FD-7328-E54A-A738-26165015AE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F70CE-B8FF-AAC3-A3AF-67B46E358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2D8C19-5245-5BFC-87A3-172787341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574999-1BC6-1D13-BC6E-78F90B4D2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07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09A70-F24D-7BBD-6745-9479B0F7D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9DEE1D-4E90-5A86-9A63-137614ECB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AB3C3F-8ADE-48E9-B08F-EA12DD324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7966E4-3242-ABD0-BB51-59DE5E772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FE9A08-61D8-D0E7-B05A-906A4ADB1E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BE6E71-52AD-D348-CFDA-23A11F890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068980-3C7D-70D1-AE75-CCB83FB95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42F6D0-693E-BF93-6410-64CB9BD0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43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9D53D-C92B-F51D-117B-513B5FAF9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1C9593-687B-D477-8B5E-D7C2EC6B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8A735A-35F2-676B-3065-1BED1BE72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072ABA-5A1A-B971-6DDE-AFCCE890B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00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64EF7D-2A94-2FB4-3238-9B5641624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B41DB6-C4F3-9323-AFD2-E93FA2987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C1861-91D4-7DBB-288E-FFC9ED354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77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2F365-7D9E-CFEF-5AA2-275062AAF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3AC3A-702B-0B50-5669-C6FA32ADD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BDB195-3F2E-B4AE-E6D0-7C3B7A50F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04CB6E-A0E4-B7EF-FD6D-1FA05EEAC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68D60-218C-18EE-AF84-CBD1360AD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35CB48-45B8-367F-7EAE-FAC2C4A7F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0198B-4406-BEB5-6D27-979D34B1C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12AA80-5F90-3BC0-293F-B302AAD7AE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642D59-43E3-E8EA-AA3B-63D8E4973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909085-8C60-25D6-2BEE-522D5BD66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7FB079-FD2E-775F-5D7F-2D6298E32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D1D5F9-441D-D8EF-9489-E2793AD80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057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DD93D9-6D8B-BC37-6622-77F8ED859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F503F4-375A-7BFD-29E1-018FCDDE1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031B-C543-ED85-C9B4-7DA73F312E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EA43DA-A3F9-9F42-92F9-3CD6FCFBB011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FFB1F-68C2-49F1-F5D0-B5C90B93C4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1F686-46F4-FF79-6C9E-D3B49CD185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643191-867F-F34F-8AD5-C55472FA7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5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84D81E-4B00-6C98-D348-8AD923152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527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81123-72B7-BB44-EF84-A3A0D13B4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94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0A76E3-E05C-7E46-8D1C-5EFB4B931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929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FAD8E-CECC-F894-B74A-20CF444F1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910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EAAB01-9DAC-E7AB-0028-0CAE24A7B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AB1F24C4-25C7-0D97-EF79-ECDF0B2A5A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68802" y="2980590"/>
            <a:ext cx="59553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psychologist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A9D71DE-ABDC-FCA6-EECB-6C0E1FEE3A2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8802" y="1050084"/>
            <a:ext cx="4229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FC Pumpkin Porch" pitchFamily="2" charset="0"/>
              </a:rPr>
              <a:t>Mrs. </a:t>
            </a:r>
            <a:r>
              <a:rPr lang="en-US" sz="8000" dirty="0" err="1">
                <a:latin typeface="BFC Pumpkin Porch" pitchFamily="2" charset="0"/>
              </a:rPr>
              <a:t>hudson</a:t>
            </a:r>
            <a:endParaRPr lang="en-US" sz="8000" dirty="0">
              <a:latin typeface="BFC Pumpkin Porch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964C3-ED80-89E5-56C7-38452C62377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23013" r="9800"/>
          <a:stretch>
            <a:fillRect/>
          </a:stretch>
        </p:blipFill>
        <p:spPr>
          <a:xfrm>
            <a:off x="1365662" y="1140031"/>
            <a:ext cx="3069631" cy="308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23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826DB-3B6E-F6F6-EC59-DA70806B7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735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93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BF3AE-A6AF-96C0-438C-4BFCEEF4F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49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A397C-C387-22DE-0F65-E08FDC875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986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667DD-682F-C5A1-96C5-DD41EA2E2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486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DA3667-7208-6C2F-32D5-D1D80EADF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93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D658FE-571B-6085-B9C1-6E432D6A4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348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02414-A528-BBAC-C0B2-3B0FB166B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92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03C95-22D1-C593-FD81-72EE926E8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361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56FB23-FF26-EF6C-8B82-2B68BC4FA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178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293F3-649E-D50C-A9B6-1A24FA644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8463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63</Words>
  <Application>Microsoft Macintosh PowerPoint</Application>
  <PresentationFormat>Widescreen</PresentationFormat>
  <Paragraphs>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BFC Pumpkin Porch</vt:lpstr>
      <vt:lpstr>Aptos</vt:lpstr>
      <vt:lpstr>APLPapaTroll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2026-05-22T16:58:29Z</dcterms:created>
  <dcterms:modified xsi:type="dcterms:W3CDTF">2026-05-22T21:18:53Z</dcterms:modified>
</cp:coreProperties>
</file>